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60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352707B-314E-EB6E-ECD2-DFD1F1C4E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94ED71F-6A04-B581-B926-23CD700BD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F30CD71-AA3A-67B6-3486-C768775E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9B14CB4-5462-70D3-3F7D-F16BACD6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849997C-C99E-FF9E-3161-5AF3A13F2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70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95E4D3D-1AA6-6E95-163D-148AA54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AE9732B-B7AB-AA5F-6AEA-72F40E6DD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E96C51D-5B7C-2382-0912-5E7A9B24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DDDFD44-D093-3B97-4AD3-568DED5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90327EE-484A-E25B-DD9F-EB1BD847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914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595055F-35E4-A2B1-5CBD-DBD4927B4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12CC85C-448B-084C-5D06-460BB605E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ECA3374-BD47-3369-442A-5F3F2DB3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F11DF27-B950-EA95-2269-820FE7E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6866C87-5DEB-2015-5C87-E0790F5E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1090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B8E1AAD-CCDF-02A6-83AF-6558D4D0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E3BFE3B-7F4C-174E-0A60-BFD847DB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58FBD72-E21F-FF83-DCAB-56741B2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E7F8CFA-BBFD-A1A6-0F0C-D826BC44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D296D40-95F3-0DFC-E4FD-0EAED3E0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871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A6DC1F-2ED1-3B6B-7F17-9C9E7949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5EC5BE4-7C89-77C8-4F03-312C0FCE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1319BD9-B3D3-258A-76F0-3C07AA10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A8DC356-2C6C-FFC3-8AEA-7BD29746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27484323-2B0E-5E63-7D00-E1068292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18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6027A8-9EDF-E043-87B8-43D2B470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9B960A-8ACA-F252-D123-8F32F07C8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59FFF64D-0302-A31C-3198-C92AA7AB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E46BB98-99FE-D4B7-E51C-E29BF8C0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B2366B3B-C92E-AD4A-EE5F-DE6C7D19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15B9E36-E655-09D8-B96A-E47DB01F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390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3BDEAB-C54B-5D88-2F4D-F4C14B73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7FBA09-8C94-960A-5922-98B0E57D3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B203A2C-C69A-8A4F-DB77-E097B8BE8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4055026-6E0B-DDE2-6AFB-9AC5C1700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7F39E143-26A5-7460-8138-49A92564B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FE7E29AC-121A-E260-F514-A0B77398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FB06D9E8-863D-8692-D949-4D63A0F3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085BC72-7ABF-3BD8-7571-CB24574A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889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BC9DD3-112F-AEBF-36BA-853DC9A8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31333917-2E12-58B2-18F4-27E8AF65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2DA0FB3-D642-F295-33DF-D05F3847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3D24D8A-40DE-C1CD-9436-FF71DE82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381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7CDA59C-66F8-C1A9-A342-0DAE611B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9BFB6CF3-7DDD-58BE-F7DF-9EEFB9DF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72B8D8A-6514-EC90-0EE6-891D2DB8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70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31725CA-CBF9-8BDD-B74A-CDF38C18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88C960C-CFD8-C456-EC84-C455E263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AC86039-11C4-2FFC-7267-A3F8C7B59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F1AAECA-4322-C4F0-25E0-B9B130E4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128F3A8-BDFF-62F3-44FB-B59C3279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4035895-C669-8063-375E-53D037E61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610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24931D-FCCC-44BE-1E65-91596D1D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C1373AA7-BBCB-4F36-86DB-BC423C549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B55139D-7CC6-448A-68C8-836A7EED8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B9A211E-45BA-F665-028C-DACCD71F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1076CBB-6610-88A5-2D49-1D0A8D46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F8F4894-8B4A-0F62-8AEB-0086DBBD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564474DA-EB8E-39A8-2199-939F7DC7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10896D4-F045-4A48-4D34-C53FDA9CD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8EC953B-5920-6FF1-C360-0D6E9F2B2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24F6AF-897E-534E-846E-A594900FCA90}" type="datetimeFigureOut">
              <a:rPr lang="nb-NO" smtClean="0"/>
              <a:t>30.08.2025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0FCB5ED-8CAD-C29E-1B93-4AD6D0570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D7D995C-EC9A-83E9-0AA5-E3F56ABD9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9DB8D-E8E1-7440-8FAE-47215E1A47D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89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056C-9BE9-4D82-C60C-1B4CCB09C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 descr="Et bilde som inneholder skjermbilde, tekst, programvare, Multimedieprogramvare&#10;&#10;KI-generert innhold kan være feil.">
            <a:extLst>
              <a:ext uri="{FF2B5EF4-FFF2-40B4-BE49-F238E27FC236}">
                <a16:creationId xmlns:a16="http://schemas.microsoft.com/office/drawing/2014/main" id="{948F15CE-C0BD-97C8-DE8A-4890C5B3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84" y="59375"/>
            <a:ext cx="4342918" cy="3051959"/>
          </a:xfrm>
          <a:prstGeom prst="rect">
            <a:avLst/>
          </a:prstGeom>
        </p:spPr>
      </p:pic>
      <p:pic>
        <p:nvPicPr>
          <p:cNvPr id="12" name="Bilde 11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6A8B76C2-2B64-D731-DF0C-7F8777C7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42918" cy="3111542"/>
          </a:xfrm>
          <a:prstGeom prst="rect">
            <a:avLst/>
          </a:prstGeom>
        </p:spPr>
      </p:pic>
      <p:pic>
        <p:nvPicPr>
          <p:cNvPr id="14" name="Bilde 13" descr="Et bilde som inneholder skjermbilde, tekst, programvare, Multimedieprogramvare&#10;&#10;KI-generert innhold kan være feil.">
            <a:extLst>
              <a:ext uri="{FF2B5EF4-FFF2-40B4-BE49-F238E27FC236}">
                <a16:creationId xmlns:a16="http://schemas.microsoft.com/office/drawing/2014/main" id="{8BA79E8D-E226-7450-CE4C-54E6FBD08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32" y="0"/>
            <a:ext cx="3892594" cy="31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Et bilde som inneholder skjermbilde, tekst, programvare, Multimedieprogramvare&#10;&#10;KI-generert innhold kan være feil.">
            <a:extLst>
              <a:ext uri="{FF2B5EF4-FFF2-40B4-BE49-F238E27FC236}">
                <a16:creationId xmlns:a16="http://schemas.microsoft.com/office/drawing/2014/main" id="{62E1B9FD-2BFE-5700-D83F-4B00574C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98" y="-1"/>
            <a:ext cx="4342629" cy="3111335"/>
          </a:xfrm>
          <a:prstGeom prst="rect">
            <a:avLst/>
          </a:prstGeom>
        </p:spPr>
      </p:pic>
      <p:pic>
        <p:nvPicPr>
          <p:cNvPr id="11" name="Bilde 10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0D4D46B7-3155-6CD1-B159-F0D7E05F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371" y="0"/>
            <a:ext cx="4342629" cy="3111335"/>
          </a:xfrm>
          <a:prstGeom prst="rect">
            <a:avLst/>
          </a:prstGeom>
        </p:spPr>
      </p:pic>
      <p:pic>
        <p:nvPicPr>
          <p:cNvPr id="13" name="Bilde 12" descr="Et bilde som inneholder tekst, programvare, Multimedieprogramvare, multimedia&#10;&#10;KI-generert innhold kan være feil.">
            <a:extLst>
              <a:ext uri="{FF2B5EF4-FFF2-40B4-BE49-F238E27FC236}">
                <a16:creationId xmlns:a16="http://schemas.microsoft.com/office/drawing/2014/main" id="{A7D7A706-4885-56A3-52B5-726604957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86" y="0"/>
            <a:ext cx="4342628" cy="31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091DF092-8720-82D1-0651-42F03996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56" y="-85598"/>
            <a:ext cx="4397119" cy="3514598"/>
          </a:xfrm>
          <a:prstGeom prst="rect">
            <a:avLst/>
          </a:prstGeom>
        </p:spPr>
      </p:pic>
      <p:pic>
        <p:nvPicPr>
          <p:cNvPr id="8" name="Bilde 7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34F6123F-CB4B-F2C8-DAB0-210A8BA83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90" y="-85598"/>
            <a:ext cx="4397119" cy="3514598"/>
          </a:xfrm>
          <a:prstGeom prst="rect">
            <a:avLst/>
          </a:prstGeom>
        </p:spPr>
      </p:pic>
      <p:pic>
        <p:nvPicPr>
          <p:cNvPr id="10" name="Bilde 9" descr="Et bilde som inneholder tekst, skjermbilde, programvare, Multimedieprogramvare&#10;&#10;KI-generert innhold kan være feil.">
            <a:extLst>
              <a:ext uri="{FF2B5EF4-FFF2-40B4-BE49-F238E27FC236}">
                <a16:creationId xmlns:a16="http://schemas.microsoft.com/office/drawing/2014/main" id="{817D868B-898D-5C88-4BBC-7B7F63DF4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112" y="-85598"/>
            <a:ext cx="4397119" cy="35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42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Office-tema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Rune Mathisen</dc:creator>
  <cp:lastModifiedBy>Rune Mathisen</cp:lastModifiedBy>
  <cp:revision>5</cp:revision>
  <dcterms:created xsi:type="dcterms:W3CDTF">2025-08-23T06:15:25Z</dcterms:created>
  <dcterms:modified xsi:type="dcterms:W3CDTF">2025-08-30T16:08:45Z</dcterms:modified>
</cp:coreProperties>
</file>